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b6bfe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b6bfe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b6bfe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b6bfe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3ccb6bfee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3ccb6bfee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go with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with grace. Go with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F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 your truth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A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lways dream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dream.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go,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are loved. You belong.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 at peace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Wherever you may be in life…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